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5" r:id="rId2"/>
  </p:sldIdLst>
  <p:sldSz cx="9906000" cy="6858000" type="A4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100" d="100"/>
          <a:sy n="100" d="100"/>
        </p:scale>
        <p:origin x="-64" y="46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746125"/>
            <a:ext cx="53879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16896" y="455140"/>
            <a:ext cx="1512168" cy="1350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 flipH="1">
            <a:off x="4947509" y="1645410"/>
            <a:ext cx="10649" cy="3125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88192" y="474500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69157" y="1139071"/>
            <a:ext cx="2887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46353" y="1137732"/>
            <a:ext cx="3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527276" y="18979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482886" y="183651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85746" y="1903462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82886" y="20714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30912" y="21383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629152" y="18354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76536" y="1864271"/>
            <a:ext cx="17946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начиная с </a:t>
            </a:r>
            <a:r>
              <a:rPr lang="ru-RU" sz="800" b="1" dirty="0" smtClean="0">
                <a:solidFill>
                  <a:srgbClr val="7030A0"/>
                </a:solidFill>
              </a:rPr>
              <a:t>10 июля </a:t>
            </a:r>
            <a:r>
              <a:rPr lang="ru-RU" sz="800" b="1" dirty="0">
                <a:solidFill>
                  <a:srgbClr val="7030A0"/>
                </a:solidFill>
              </a:rPr>
              <a:t>201</a:t>
            </a:r>
            <a:r>
              <a:rPr lang="en-US" sz="800" b="1" dirty="0">
                <a:solidFill>
                  <a:srgbClr val="7030A0"/>
                </a:solidFill>
              </a:rPr>
              <a:t>9</a:t>
            </a:r>
            <a:r>
              <a:rPr lang="ru-RU" sz="800" b="1" dirty="0">
                <a:solidFill>
                  <a:srgbClr val="7030A0"/>
                </a:solidFill>
              </a:rPr>
              <a:t> года </a:t>
            </a:r>
            <a:r>
              <a:rPr lang="ru-RU" sz="800" dirty="0">
                <a:solidFill>
                  <a:srgbClr val="0070C0"/>
                </a:solidFill>
              </a:rPr>
              <a:t>зайдите на портал </a:t>
            </a:r>
            <a:r>
              <a:rPr lang="en-US" sz="800" dirty="0" smtClean="0">
                <a:solidFill>
                  <a:srgbClr val="0070C0"/>
                </a:solidFill>
              </a:rPr>
              <a:t>https://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</a:t>
            </a:r>
            <a:r>
              <a:rPr lang="en-US" sz="800" dirty="0" err="1" smtClean="0">
                <a:solidFill>
                  <a:srgbClr val="0070C0"/>
                </a:solidFill>
              </a:rPr>
              <a:t>pfdo.ru</a:t>
            </a:r>
            <a:r>
              <a:rPr lang="en-US" sz="800" dirty="0" smtClean="0">
                <a:solidFill>
                  <a:srgbClr val="0070C0"/>
                </a:solidFill>
              </a:rPr>
              <a:t> </a:t>
            </a:r>
            <a:r>
              <a:rPr lang="ru-RU" sz="800" dirty="0" smtClean="0">
                <a:solidFill>
                  <a:srgbClr val="0070C0"/>
                </a:solidFill>
              </a:rPr>
              <a:t>в </a:t>
            </a:r>
            <a:r>
              <a:rPr lang="ru-RU" sz="800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800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96765" y="187701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52375" y="181556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55235" y="188250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52375" y="2050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900400" y="211740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98642" y="181448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46025" y="1843318"/>
            <a:ext cx="1794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529634" y="2873608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485242" y="28121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88103" y="2879102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485242" y="304705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33269" y="3113997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631510" y="2811081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78892" y="2839912"/>
            <a:ext cx="17946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800" dirty="0">
                <a:solidFill>
                  <a:srgbClr val="0070C0"/>
                </a:solidFill>
              </a:rPr>
              <a:t>https</a:t>
            </a:r>
            <a:r>
              <a:rPr lang="en-US" sz="800" dirty="0" smtClean="0">
                <a:solidFill>
                  <a:srgbClr val="0070C0"/>
                </a:solidFill>
              </a:rPr>
              <a:t>://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</a:t>
            </a:r>
            <a:r>
              <a:rPr lang="en-US" sz="800" dirty="0" err="1" smtClean="0">
                <a:solidFill>
                  <a:srgbClr val="0070C0"/>
                </a:solidFill>
              </a:rPr>
              <a:t>pfdo.ru</a:t>
            </a:r>
            <a:r>
              <a:rPr lang="ru-RU" sz="800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800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800" dirty="0">
                <a:solidFill>
                  <a:srgbClr val="0070C0"/>
                </a:solidFill>
              </a:rPr>
              <a:t>https</a:t>
            </a:r>
            <a:r>
              <a:rPr lang="en-US" sz="800" dirty="0" smtClean="0">
                <a:solidFill>
                  <a:srgbClr val="0070C0"/>
                </a:solidFill>
              </a:rPr>
              <a:t>://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</a:t>
            </a:r>
            <a:r>
              <a:rPr lang="en-US" sz="800" dirty="0" err="1" smtClean="0">
                <a:solidFill>
                  <a:srgbClr val="0070C0"/>
                </a:solidFill>
              </a:rPr>
              <a:t>pfdo.ru</a:t>
            </a:r>
            <a:r>
              <a:rPr lang="ru-RU" sz="800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529633" y="42197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485243" y="41582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488103" y="42252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485243" y="43931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633269" y="446014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631510" y="41572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8893" y="4186054"/>
            <a:ext cx="1794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806124" y="2748429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61734" y="268697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64594" y="275392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61734" y="292187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908002" y="2988821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908001" y="2685902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57740" y="2708580"/>
            <a:ext cx="17946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800" dirty="0">
                <a:solidFill>
                  <a:srgbClr val="0070C0"/>
                </a:solidFill>
              </a:rPr>
              <a:t> https</a:t>
            </a:r>
            <a:r>
              <a:rPr lang="en-US" sz="800" dirty="0" smtClean="0">
                <a:solidFill>
                  <a:srgbClr val="0070C0"/>
                </a:solidFill>
              </a:rPr>
              <a:t>://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</a:t>
            </a:r>
            <a:r>
              <a:rPr lang="en-US" sz="800" dirty="0" err="1" smtClean="0">
                <a:solidFill>
                  <a:srgbClr val="0070C0"/>
                </a:solidFill>
              </a:rPr>
              <a:t>pfdo.ru</a:t>
            </a:r>
            <a:r>
              <a:rPr lang="ru-RU" sz="800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800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841349" y="5321279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96957" y="525982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99818" y="5326773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96957" y="549472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944983" y="556167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943224" y="525875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90607" y="5268003"/>
            <a:ext cx="1794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87510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81364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88059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204854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2115490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81257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841404"/>
            <a:ext cx="1794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начиная с </a:t>
            </a:r>
            <a:r>
              <a:rPr lang="ru-RU" sz="800" b="1" dirty="0" smtClean="0">
                <a:solidFill>
                  <a:srgbClr val="7030A0"/>
                </a:solidFill>
              </a:rPr>
              <a:t>10 июля </a:t>
            </a:r>
            <a:r>
              <a:rPr lang="ru-RU" sz="800" b="1" dirty="0">
                <a:solidFill>
                  <a:srgbClr val="7030A0"/>
                </a:solidFill>
              </a:rPr>
              <a:t>201</a:t>
            </a:r>
            <a:r>
              <a:rPr lang="en-US" sz="800" b="1" dirty="0">
                <a:solidFill>
                  <a:srgbClr val="7030A0"/>
                </a:solidFill>
              </a:rPr>
              <a:t>9</a:t>
            </a:r>
            <a:r>
              <a:rPr lang="ru-RU" sz="800" b="1" dirty="0">
                <a:solidFill>
                  <a:srgbClr val="7030A0"/>
                </a:solidFill>
              </a:rPr>
              <a:t> года </a:t>
            </a:r>
            <a:r>
              <a:rPr lang="ru-RU" sz="800" dirty="0">
                <a:solidFill>
                  <a:srgbClr val="0070C0"/>
                </a:solidFill>
              </a:rPr>
              <a:t>обратитесь с </a:t>
            </a:r>
            <a:r>
              <a:rPr lang="ru-RU" sz="800" dirty="0" smtClean="0">
                <a:solidFill>
                  <a:srgbClr val="0070C0"/>
                </a:solidFill>
              </a:rPr>
              <a:t>документами </a:t>
            </a:r>
            <a:r>
              <a:rPr lang="ru-RU" sz="800" dirty="0">
                <a:solidFill>
                  <a:srgbClr val="0070C0"/>
                </a:solidFill>
              </a:rPr>
              <a:t>на ребенка в МАОУ ДО «Центр образования и профессиональной ориентации», г. Верхняя Пышма, ул. Щорса, д. </a:t>
            </a:r>
            <a:r>
              <a:rPr lang="ru-RU" sz="800" dirty="0" smtClean="0">
                <a:solidFill>
                  <a:srgbClr val="0070C0"/>
                </a:solidFill>
              </a:rPr>
              <a:t>1А. Тел. 5-42-95 </a:t>
            </a:r>
            <a:r>
              <a:rPr lang="ru-RU" sz="800" dirty="0" smtClean="0">
                <a:solidFill>
                  <a:srgbClr val="0070C0"/>
                </a:solidFill>
              </a:rPr>
              <a:t>на </a:t>
            </a:r>
            <a:r>
              <a:rPr lang="ru-RU" sz="800" dirty="0">
                <a:solidFill>
                  <a:srgbClr val="0070C0"/>
                </a:solidFill>
              </a:rPr>
              <a:t>прием </a:t>
            </a:r>
            <a:r>
              <a:rPr lang="ru-RU" sz="800" dirty="0" smtClean="0">
                <a:solidFill>
                  <a:srgbClr val="0070C0"/>
                </a:solidFill>
              </a:rPr>
              <a:t>заявлений и </a:t>
            </a:r>
            <a:r>
              <a:rPr lang="ru-RU" sz="800" dirty="0">
                <a:solidFill>
                  <a:srgbClr val="0070C0"/>
                </a:solidFill>
              </a:rPr>
              <a:t>получение </a:t>
            </a:r>
            <a:r>
              <a:rPr lang="ru-RU" sz="800" dirty="0" smtClean="0">
                <a:solidFill>
                  <a:srgbClr val="0070C0"/>
                </a:solidFill>
              </a:rPr>
              <a:t>сертификата.</a:t>
            </a:r>
            <a:endParaRPr lang="ru-RU" sz="800" dirty="0">
              <a:solidFill>
                <a:srgbClr val="0070C0"/>
              </a:solidFill>
            </a:endParaRPr>
          </a:p>
          <a:p>
            <a:pPr algn="just"/>
            <a:r>
              <a:rPr lang="ru-RU" sz="800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4" y="388658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2" y="382513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3" y="389207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2" y="406002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8" y="4126978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0" y="382405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2" y="3852888"/>
            <a:ext cx="1794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800" dirty="0">
                <a:solidFill>
                  <a:srgbClr val="0070C0"/>
                </a:solidFill>
              </a:rPr>
              <a:t>https</a:t>
            </a:r>
            <a:r>
              <a:rPr lang="en-US" sz="800" dirty="0" smtClean="0">
                <a:solidFill>
                  <a:srgbClr val="0070C0"/>
                </a:solidFill>
              </a:rPr>
              <a:t>://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</a:t>
            </a:r>
            <a:r>
              <a:rPr lang="en-US" sz="800" dirty="0" err="1" smtClean="0">
                <a:solidFill>
                  <a:srgbClr val="0070C0"/>
                </a:solidFill>
              </a:rPr>
              <a:t>pfdo.ru</a:t>
            </a:r>
            <a:r>
              <a:rPr lang="ru-RU" sz="800" dirty="0" smtClean="0">
                <a:solidFill>
                  <a:srgbClr val="0070C0"/>
                </a:solidFill>
              </a:rPr>
              <a:t> </a:t>
            </a:r>
            <a:r>
              <a:rPr lang="ru-RU" sz="800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7296030" y="1846269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7251638" y="17848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7254499" y="185176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7251638" y="201971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7399664" y="2086660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7397906" y="1783742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7545288" y="1812573"/>
            <a:ext cx="17946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800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7523906" y="3377975"/>
            <a:ext cx="17968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800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800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800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</a:t>
            </a:r>
            <a:r>
              <a:rPr lang="ru-RU" sz="800" dirty="0" smtClean="0">
                <a:solidFill>
                  <a:srgbClr val="0070C0"/>
                </a:solidFill>
              </a:rPr>
              <a:t>пребывания.</a:t>
            </a:r>
          </a:p>
          <a:p>
            <a:pPr algn="just"/>
            <a:endParaRPr lang="ru-RU" sz="800" dirty="0" smtClean="0">
              <a:solidFill>
                <a:srgbClr val="C00000"/>
              </a:solidFill>
            </a:endParaRPr>
          </a:p>
          <a:p>
            <a:pPr algn="just"/>
            <a:r>
              <a:rPr lang="ru-RU" sz="800" dirty="0" smtClean="0">
                <a:solidFill>
                  <a:srgbClr val="0070C0"/>
                </a:solidFill>
              </a:rPr>
              <a:t>** </a:t>
            </a:r>
            <a:r>
              <a:rPr lang="ru-RU" sz="800" dirty="0">
                <a:solidFill>
                  <a:srgbClr val="0070C0"/>
                </a:solidFill>
              </a:rPr>
              <a:t>После получения номера сертификата Вы можете в любой момент начать использовать навигатор </a:t>
            </a:r>
            <a:r>
              <a:rPr lang="ru-RU" sz="800" dirty="0" smtClean="0">
                <a:solidFill>
                  <a:srgbClr val="0070C0"/>
                </a:solidFill>
              </a:rPr>
              <a:t>66</a:t>
            </a:r>
            <a:r>
              <a:rPr lang="en-US" sz="800" dirty="0" smtClean="0">
                <a:solidFill>
                  <a:srgbClr val="0070C0"/>
                </a:solidFill>
              </a:rPr>
              <a:t>.pfdo.ru</a:t>
            </a:r>
            <a:r>
              <a:rPr lang="ru-RU" sz="800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488669" y="172389"/>
            <a:ext cx="48981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7629" y="3280663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9271</TotalTime>
  <Words>454</Words>
  <Application>Microsoft Office PowerPoint</Application>
  <PresentationFormat>Лист A4 (210x297 мм)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user</cp:lastModifiedBy>
  <cp:revision>315</cp:revision>
  <cp:lastPrinted>2019-07-09T09:07:32Z</cp:lastPrinted>
  <dcterms:created xsi:type="dcterms:W3CDTF">2010-08-25T03:43:27Z</dcterms:created>
  <dcterms:modified xsi:type="dcterms:W3CDTF">2019-07-10T04:56:37Z</dcterms:modified>
</cp:coreProperties>
</file>