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62" r:id="rId5"/>
    <p:sldId id="260" r:id="rId6"/>
    <p:sldId id="259" r:id="rId7"/>
    <p:sldId id="266" r:id="rId8"/>
    <p:sldId id="269" r:id="rId9"/>
    <p:sldId id="263" r:id="rId10"/>
    <p:sldId id="271" r:id="rId11"/>
    <p:sldId id="270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A2D1D-A6A0-4018-A1CD-767577D9E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D3318D-D197-411E-91AF-462FB39AB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7B0A21-65B5-4FAB-A44A-AE4348E2B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E9B2DE-9575-461A-B4F6-1C5F1702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7BF52A-CB5F-44FE-9B47-21D354B2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4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8C41-75FD-4778-88ED-68EC4C92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AA1E8B-3AD9-46BB-90D0-6619E3380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B76F3C-8CB6-4EB4-AC96-340B9FF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5C7299-46CD-4BF9-A644-E590A9B2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7A65FB-C7D6-48DF-9292-3994F7BE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9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D2B9E2-C7AC-4BF7-91FF-FE2466540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909C2D-CBE8-4789-AE49-680E325A4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840EA-C17C-4E83-A306-3BAD0D06F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54D5D-4764-42D5-8023-0D50E817F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ABF97-253A-4301-B95C-1CABD68A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2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75765-B753-4131-9714-CA05BA6A8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E25EA9-C659-4248-AFAC-55D3C4F02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BE9B5C-471B-4427-B85D-6D03C3B4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E9571-6B48-4C4F-9877-257D6D3F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0AF267-276C-43F0-8A42-F12EC849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0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9F5BB-AE87-4681-8DD8-8B2920CA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C79C0E-E390-4548-8F21-F1BA9E0E5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2093C8-06E7-4FEE-9588-E063F67EA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4D6FB-533D-458C-8721-83BB01A2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E4F788-D67E-42B8-85B7-C1A29EF4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61484-BB1D-4133-8CD1-4B31ED33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913FE7-6CDA-439A-9368-BDC19ECD2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0154D1-606B-400F-8E88-296E8761D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6557B5-A341-45FA-BD3E-E5B3DAF2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5F89D6-9C3C-4EBA-830D-E5961056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2C294C-160A-45FF-A21F-4C7FB891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3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144F4-75DC-481C-A1DA-CB5F8F71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EBE2CB-628E-4E97-AF83-33A0AC44A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F97409-5D42-443A-A83C-DA55E7D7A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775EC2-08CD-47C9-BD85-C50CD8DFF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7F46D-5EA9-4855-8D24-7901C694E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0D1F51-CC11-4DDF-A3D0-F115CC97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FF1433-E585-4BB0-85F7-FB03820B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029AAA-DBB3-4B67-85A1-CD3EB4B5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0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39087-E577-4C0D-B2AE-BB8F6DB8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85E780-1D20-4580-B78A-323B8781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CFF2D3-87F0-44D2-82D0-3F82C127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97F02F-73ED-4FE1-B3FB-6FF364B9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475BF43-B550-4880-8CA4-D473D05C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B7A921-808B-47AE-B830-C1BD7374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3A897D-D9B5-455F-BC4D-843D852C2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8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C2C0D-E28E-439F-B695-C7431A2CD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6C679-E0A0-4E77-8B6B-C064ABA14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DC651C-0B42-48E4-82E4-678E0124B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2788A5-4A2E-4BFD-9266-E64EBC2A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713E02-1F4E-4CD2-A0F6-7AC334B0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417E5A-C12F-4EFC-803E-98AA2B8E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31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D81A3-26F7-49CE-9EF5-DE382A74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3E0B17-44BF-4DC2-8332-B323EBC21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EE2F34-A2DC-4DF1-B3A3-F9F3E26BE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489814-1B8F-401D-8CAF-9B666DD6C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13011D-8CEE-4C60-B91E-B20C2459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F322DF-D2E8-4EAD-8B94-FE5FC702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73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5C7BF-12B7-4274-A39F-E1B77FED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C725A5-84EC-47FF-B39E-00E7F439B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920BC-C746-4EBC-B96F-E365A00C4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4B568-BF69-47DD-86DF-13B3F7CCA664}" type="datetimeFigureOut">
              <a:rPr lang="ru-RU" smtClean="0"/>
              <a:t>10.03.2026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76195-ABC7-4B2E-8AF1-F4535B338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0CF4-ED02-433F-BE88-8F800EAC6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78D5D-3B47-481B-8F54-162B27D8D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44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4F98B-38B9-4DB4-834C-F0E63CDC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03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1387FB-EB66-4F2B-B955-04BCA2E02205}"/>
              </a:ext>
            </a:extLst>
          </p:cNvPr>
          <p:cNvSpPr txBox="1"/>
          <p:nvPr/>
        </p:nvSpPr>
        <p:spPr>
          <a:xfrm>
            <a:off x="2160493" y="1783086"/>
            <a:ext cx="8373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i="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«Мир Без Опасности»</a:t>
            </a:r>
            <a:endParaRPr lang="ru-RU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A08B5-48B4-45B5-BA6A-8ED6B69EE15F}"/>
              </a:ext>
            </a:extLst>
          </p:cNvPr>
          <p:cNvSpPr txBox="1"/>
          <p:nvPr/>
        </p:nvSpPr>
        <p:spPr>
          <a:xfrm>
            <a:off x="2572871" y="213894"/>
            <a:ext cx="6167718" cy="106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 24»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01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90BB1-C934-468C-8716-EA670BC26E4A}"/>
              </a:ext>
            </a:extLst>
          </p:cNvPr>
          <p:cNvSpPr txBox="1"/>
          <p:nvPr/>
        </p:nvSpPr>
        <p:spPr>
          <a:xfrm>
            <a:off x="8489576" y="2829992"/>
            <a:ext cx="3343836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Выполнила: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Мехонцева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Н. М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Скворцова 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B19AB-4E69-42C3-B1E1-544B478297C4}"/>
              </a:ext>
            </a:extLst>
          </p:cNvPr>
          <p:cNvSpPr txBox="1"/>
          <p:nvPr/>
        </p:nvSpPr>
        <p:spPr>
          <a:xfrm>
            <a:off x="2922494" y="5902798"/>
            <a:ext cx="6167718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1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г. Верхняя Пышма	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5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27FAD9-B61B-4022-8837-F5DABE3A9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912" cy="68688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6298B22-06F4-4EE0-A5E4-458C8C472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31356"/>
            <a:ext cx="2351087" cy="29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F1668DF-35EE-47B0-8E47-45068A97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1594" y="2336868"/>
            <a:ext cx="3172578" cy="400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3A06C-E0E1-467A-940A-F0ACE372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40" y="2442316"/>
            <a:ext cx="3252511" cy="32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DE6B17B-1D08-42C5-989C-0476D73F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113042"/>
            <a:ext cx="2566987" cy="373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4AFC2-FAFA-406A-8120-C8BF846CA5E6}"/>
              </a:ext>
            </a:extLst>
          </p:cNvPr>
          <p:cNvSpPr txBox="1"/>
          <p:nvPr/>
        </p:nvSpPr>
        <p:spPr>
          <a:xfrm>
            <a:off x="4210049" y="514350"/>
            <a:ext cx="4229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 - малышки</a:t>
            </a:r>
          </a:p>
        </p:txBody>
      </p:sp>
    </p:spTree>
    <p:extLst>
      <p:ext uri="{BB962C8B-B14F-4D97-AF65-F5344CB8AC3E}">
        <p14:creationId xmlns:p14="http://schemas.microsoft.com/office/powerpoint/2010/main" val="273601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27EB24-B516-466A-9E8A-376047B4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0D7F45-976C-4E03-80C4-43F69E13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6" y="533400"/>
            <a:ext cx="3796133" cy="28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B5975-2089-4C88-9069-56B03773A827}"/>
              </a:ext>
            </a:extLst>
          </p:cNvPr>
          <p:cNvSpPr txBox="1"/>
          <p:nvPr/>
        </p:nvSpPr>
        <p:spPr>
          <a:xfrm>
            <a:off x="4571999" y="314325"/>
            <a:ext cx="4257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в быту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A36FD3-2F96-44C9-B582-4BE5E63BD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9" y="533400"/>
            <a:ext cx="3240181" cy="46124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CC9C5BD-7E0C-44B5-B24C-925E8368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62" y="2269762"/>
            <a:ext cx="4290100" cy="32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42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9B8F11-9C27-4714-B97C-32EBA3F69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AA81C-1AD1-4433-B61A-9C678684DC1B}"/>
              </a:ext>
            </a:extLst>
          </p:cNvPr>
          <p:cNvSpPr txBox="1"/>
          <p:nvPr/>
        </p:nvSpPr>
        <p:spPr>
          <a:xfrm>
            <a:off x="3276600" y="1914525"/>
            <a:ext cx="5495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20154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70291C-5C04-405E-A504-95EA3D4EF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D5437C-2ABF-43F3-8E71-D94070C89B4A}"/>
              </a:ext>
            </a:extLst>
          </p:cNvPr>
          <p:cNvSpPr txBox="1"/>
          <p:nvPr/>
        </p:nvSpPr>
        <p:spPr>
          <a:xfrm>
            <a:off x="1281953" y="1304363"/>
            <a:ext cx="95922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формирование у детей дошкольного возраста культуры безопасного поведения в различных ситуациях  дома и на улице, при взаимодействии с пожароопасными и другими предметами, которые встречаются в быту.</a:t>
            </a:r>
          </a:p>
        </p:txBody>
      </p:sp>
    </p:spTree>
    <p:extLst>
      <p:ext uri="{BB962C8B-B14F-4D97-AF65-F5344CB8AC3E}">
        <p14:creationId xmlns:p14="http://schemas.microsoft.com/office/powerpoint/2010/main" val="263990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4F98B-38B9-4DB4-834C-F0E63CDC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ED51D5-D010-407D-BC64-4EB88EE5CFB3}"/>
              </a:ext>
            </a:extLst>
          </p:cNvPr>
          <p:cNvSpPr txBox="1"/>
          <p:nvPr/>
        </p:nvSpPr>
        <p:spPr>
          <a:xfrm>
            <a:off x="1264023" y="629733"/>
            <a:ext cx="1518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BC4A5-0756-4BB4-B13B-50ECBEFB4FA7}"/>
              </a:ext>
            </a:extLst>
          </p:cNvPr>
          <p:cNvSpPr txBox="1"/>
          <p:nvPr/>
        </p:nvSpPr>
        <p:spPr>
          <a:xfrm>
            <a:off x="1846729" y="1411639"/>
            <a:ext cx="886609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правилами безопасного поведения дома, на дороге, в природе, при общении с людьми;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представление об опасных для жизни и здоровья предметах, ситуациях, явлениях;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наблюдательность, память, инстинкт самосохранения, осторожность и сосредоточенность;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бережное отношение к природе и окружающей среде;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родителей к совместной деятельности и повысить их компетентность в вопросах безопасности детей.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8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4F98B-38B9-4DB4-834C-F0E63CDC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8141CD-D1F2-4848-A41A-5A3B1DF66523}"/>
              </a:ext>
            </a:extLst>
          </p:cNvPr>
          <p:cNvSpPr txBox="1"/>
          <p:nvPr/>
        </p:nvSpPr>
        <p:spPr>
          <a:xfrm>
            <a:off x="2151530" y="443568"/>
            <a:ext cx="7730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008E"/>
                </a:solidFill>
                <a:latin typeface="Times New Roman" pitchFamily="18" charset="0"/>
                <a:cs typeface="Times New Roman" pitchFamily="18" charset="0"/>
              </a:rPr>
              <a:t>Актуальность проектной деятельности</a:t>
            </a:r>
            <a:endParaRPr lang="ru-R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59F5A-E3A3-488F-B0CE-44F67992209C}"/>
              </a:ext>
            </a:extLst>
          </p:cNvPr>
          <p:cNvSpPr txBox="1"/>
          <p:nvPr/>
        </p:nvSpPr>
        <p:spPr>
          <a:xfrm>
            <a:off x="1497106" y="1270389"/>
            <a:ext cx="88750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младшем дошкольном возрасте (2 – 3 года) дети активно исследуют окружающий мир: они любознательны, подвижны, стремятся к самостоятельности, но ещё не обладают достаточным опытом и навыками для оценки рисков. У них отсутствует защитная психологическая реакция на экстремальные ситуации, которая свойственна взрослым. Желание постоянно открывать что-то новое, непосредственность и любопытство часто ставят детей перед реальной опасностью.</a:t>
            </a: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этот период появляются новые источники риска: дети начинают активно взаимодействовать с предметами быта, природой, транспортом, общаться с незнакомыми людьми. Они ещё не умеют адекватно оценивать потенциально опасные ситуации (например, не понимают опасности огня, острых предметов, транспорта).</a:t>
            </a:r>
          </a:p>
        </p:txBody>
      </p:sp>
    </p:spTree>
    <p:extLst>
      <p:ext uri="{BB962C8B-B14F-4D97-AF65-F5344CB8AC3E}">
        <p14:creationId xmlns:p14="http://schemas.microsoft.com/office/powerpoint/2010/main" val="31036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4F98B-38B9-4DB4-834C-F0E63CDC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757C24-3500-4A43-BB15-B403086ACF8B}"/>
              </a:ext>
            </a:extLst>
          </p:cNvPr>
          <p:cNvSpPr txBox="1"/>
          <p:nvPr/>
        </p:nvSpPr>
        <p:spPr>
          <a:xfrm>
            <a:off x="1730188" y="904145"/>
            <a:ext cx="831924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 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знать правила поведения в быту, на улице, в природе;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уметь вести себя адекватно в опасных ситуациях (при общении с незнакомыми людьми, взаимодействии с пожароопасными предметами, животными и т. д.);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иметь простейшие представления о мероприятиях по охране здоровья и способах безопасного поведения;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применять полученные знания на практике.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6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4F98B-38B9-4DB4-834C-F0E63CDC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Объект 4" descr="C:\Users\Asus\Downloads\IMG_20240124_100002 (1).jpg">
            <a:extLst>
              <a:ext uri="{FF2B5EF4-FFF2-40B4-BE49-F238E27FC236}">
                <a16:creationId xmlns:a16="http://schemas.microsoft.com/office/drawing/2014/main" id="{2F1D2C6A-51A7-4384-9027-0F547A91801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82" y="430306"/>
            <a:ext cx="3179481" cy="267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sus\Downloads\IMG_20240124_114128.jpg">
            <a:extLst>
              <a:ext uri="{FF2B5EF4-FFF2-40B4-BE49-F238E27FC236}">
                <a16:creationId xmlns:a16="http://schemas.microsoft.com/office/drawing/2014/main" id="{161991E6-0E7B-4F35-824C-02D788551E3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026" y="76838"/>
            <a:ext cx="2566109" cy="310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34.userapi.com/impg/UsMqAHB9M1F1atz8PCzolyRciigj99T10LtVnw/w_y6AKqGDlU.jpg?size=810x1080&amp;quality=95&amp;sign=8a18490ac927b549fa6dbe602aa97927&amp;type=album">
            <a:extLst>
              <a:ext uri="{FF2B5EF4-FFF2-40B4-BE49-F238E27FC236}">
                <a16:creationId xmlns:a16="http://schemas.microsoft.com/office/drawing/2014/main" id="{22C726F3-97C9-4443-A0F7-37B891FB71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086" y="933930"/>
            <a:ext cx="3314141" cy="33303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6AB5F1-E770-40EB-8E33-6B6334AC71D5}"/>
              </a:ext>
            </a:extLst>
          </p:cNvPr>
          <p:cNvSpPr txBox="1"/>
          <p:nvPr/>
        </p:nvSpPr>
        <p:spPr>
          <a:xfrm>
            <a:off x="3534644" y="430306"/>
            <a:ext cx="6003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Пожарная безопасность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785CC0-B5FC-44AB-AD93-5858B2F5C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15" y="3515465"/>
            <a:ext cx="3992334" cy="28507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FBF042-23BC-476C-B980-37CE9B901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4" y="3475353"/>
            <a:ext cx="3836895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8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8A3DA0-A6C9-403C-8614-0676CCBDC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C97DDA-85B6-4528-9BC8-4509D2761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7" y="151204"/>
            <a:ext cx="3382682" cy="25370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A2572F-4AD0-48F1-9EAD-2D3C1A72A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078" y="2442115"/>
            <a:ext cx="3478306" cy="3478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5FA2A8-40FF-438D-9573-640C2E354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92" y="1504537"/>
            <a:ext cx="3236263" cy="4315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531AB-03A6-4318-94C7-A79D37A4EFB6}"/>
              </a:ext>
            </a:extLst>
          </p:cNvPr>
          <p:cNvSpPr txBox="1"/>
          <p:nvPr/>
        </p:nvSpPr>
        <p:spPr>
          <a:xfrm>
            <a:off x="4626537" y="427319"/>
            <a:ext cx="5162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420477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27EB24-B516-466A-9E8A-376047B42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44CF88-0EEC-4660-894F-7182ED195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92" y="3651437"/>
            <a:ext cx="3036249" cy="22771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3B1206-C794-4949-A510-180336212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519801"/>
            <a:ext cx="3774675" cy="28310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3FEC69-200E-440A-BEE2-29964B4CE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1" y="651098"/>
            <a:ext cx="4138932" cy="413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8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419DA1-D35C-472F-ADC8-DDB81AA13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3775FDCF-40EF-46CF-B08D-066157524E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DA3CF-817C-4FBB-A277-D965AE5D4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78" y="3324316"/>
            <a:ext cx="3530038" cy="33348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BDB14A-E37C-487B-9315-C0436B0FA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51" y="154393"/>
            <a:ext cx="2862153" cy="36580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C30332-014D-425E-A229-6A1F1301A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3" y="3960220"/>
            <a:ext cx="1881360" cy="28036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061386-D102-48F2-8E4F-8ACB50708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16" y="1001247"/>
            <a:ext cx="1706514" cy="22753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0EC23E-AF96-44A8-B66D-37937BB98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884" y="3870352"/>
            <a:ext cx="2124942" cy="28332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0DDAC9-78C7-43CA-89EA-5CDF6154D9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30" y="498249"/>
            <a:ext cx="1552948" cy="25497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524127-2C1E-4982-A1F3-E21209BEF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96" y="212331"/>
            <a:ext cx="1873373" cy="2770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721B67-E7A8-4B74-8D24-E1299606B69A}"/>
              </a:ext>
            </a:extLst>
          </p:cNvPr>
          <p:cNvSpPr txBox="1"/>
          <p:nvPr/>
        </p:nvSpPr>
        <p:spPr>
          <a:xfrm>
            <a:off x="129742" y="72355"/>
            <a:ext cx="5966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по дорожной безопасности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6BB87B-932E-47B8-81E2-E89B8F65F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" y="1389760"/>
            <a:ext cx="3713014" cy="52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72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353</Words>
  <Application>Microsoft Office PowerPoint</Application>
  <PresentationFormat>Широкоэкранный</PresentationFormat>
  <Paragraphs>21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23</cp:revision>
  <dcterms:created xsi:type="dcterms:W3CDTF">2026-02-18T09:12:43Z</dcterms:created>
  <dcterms:modified xsi:type="dcterms:W3CDTF">2026-03-10T10:52:42Z</dcterms:modified>
</cp:coreProperties>
</file>